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7" r:id="rId2"/>
    <p:sldId id="333" r:id="rId3"/>
    <p:sldId id="407" r:id="rId4"/>
    <p:sldId id="395" r:id="rId5"/>
    <p:sldId id="408" r:id="rId6"/>
    <p:sldId id="443" r:id="rId7"/>
    <p:sldId id="446" r:id="rId8"/>
    <p:sldId id="447" r:id="rId9"/>
    <p:sldId id="445" r:id="rId10"/>
    <p:sldId id="444" r:id="rId11"/>
    <p:sldId id="448" r:id="rId12"/>
    <p:sldId id="409" r:id="rId13"/>
    <p:sldId id="410" r:id="rId14"/>
    <p:sldId id="442" r:id="rId15"/>
    <p:sldId id="293" r:id="rId16"/>
  </p:sldIdLst>
  <p:sldSz cx="12192000" cy="6858000"/>
  <p:notesSz cx="6858000" cy="9144000"/>
  <p:embeddedFontLst>
    <p:embeddedFont>
      <p:font typeface="Poppins" panose="020B0604020202020204" charset="0"/>
      <p:regular r:id="rId19"/>
      <p:bold r:id="rId20"/>
      <p:italic r:id="rId21"/>
      <p:boldItalic r:id="rId22"/>
    </p:embeddedFont>
    <p:embeddedFont>
      <p:font typeface="Poppins Light" panose="020B0604020202020204" charset="0"/>
      <p:regular r:id="rId23"/>
      <p:italic r:id="rId24"/>
    </p:embeddedFont>
    <p:embeddedFont>
      <p:font typeface="Malgun Gothic" panose="020B0503020000020004" pitchFamily="34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85FF"/>
    <a:srgbClr val="0D1E5D"/>
    <a:srgbClr val="263FFF"/>
    <a:srgbClr val="C7D9FF"/>
    <a:srgbClr val="000334"/>
    <a:srgbClr val="F3F6FC"/>
    <a:srgbClr val="182FA2"/>
    <a:srgbClr val="FF9999"/>
    <a:srgbClr val="41C992"/>
    <a:srgbClr val="DF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0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26" Type="http://schemas.openxmlformats.org/officeDocument/2006/relationships/image" Target="../media/image22.svg"/><Relationship Id="rId3" Type="http://schemas.openxmlformats.org/officeDocument/2006/relationships/image" Target="../media/image1.png"/><Relationship Id="rId21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5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24" Type="http://schemas.openxmlformats.org/officeDocument/2006/relationships/image" Target="../media/image20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23" Type="http://schemas.openxmlformats.org/officeDocument/2006/relationships/image" Target="../media/image10.png"/><Relationship Id="rId28" Type="http://schemas.openxmlformats.org/officeDocument/2006/relationships/image" Target="../media/image24.sv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Relationship Id="rId27" Type="http://schemas.openxmlformats.org/officeDocument/2006/relationships/image" Target="../media/image12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2.svg"/><Relationship Id="rId4" Type="http://schemas.openxmlformats.org/officeDocument/2006/relationships/image" Target="../media/image2.svg"/><Relationship Id="rId9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9.png"/><Relationship Id="rId3" Type="http://schemas.openxmlformats.org/officeDocument/2006/relationships/image" Target="../media/image26.svg"/><Relationship Id="rId7" Type="http://schemas.openxmlformats.org/officeDocument/2006/relationships/image" Target="../media/image1.png"/><Relationship Id="rId12" Type="http://schemas.openxmlformats.org/officeDocument/2006/relationships/image" Target="../media/image28.svg"/><Relationship Id="rId2" Type="http://schemas.openxmlformats.org/officeDocument/2006/relationships/image" Target="../media/image13.png"/><Relationship Id="rId16" Type="http://schemas.openxmlformats.org/officeDocument/2006/relationships/image" Target="../media/image3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20.svg"/><Relationship Id="rId15" Type="http://schemas.openxmlformats.org/officeDocument/2006/relationships/image" Target="../media/image15.pn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pptmon.com/" TargetMode="External"/><Relationship Id="rId14" Type="http://schemas.openxmlformats.org/officeDocument/2006/relationships/image" Target="../media/image18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14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8.svg"/><Relationship Id="rId2" Type="http://schemas.openxmlformats.org/officeDocument/2006/relationships/image" Target="../media/image7.png"/><Relationship Id="rId16" Type="http://schemas.openxmlformats.org/officeDocument/2006/relationships/image" Target="../media/image12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20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8.png"/><Relationship Id="rId18" Type="http://schemas.openxmlformats.org/officeDocument/2006/relationships/image" Target="../media/image32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0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2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3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7.png"/><Relationship Id="rId5" Type="http://schemas.openxmlformats.org/officeDocument/2006/relationships/image" Target="../media/image1.png"/><Relationship Id="rId10" Type="http://schemas.openxmlformats.org/officeDocument/2006/relationships/image" Target="../media/image22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26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19.png"/><Relationship Id="rId18" Type="http://schemas.openxmlformats.org/officeDocument/2006/relationships/image" Target="../media/image32.sv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37.svg"/><Relationship Id="rId17" Type="http://schemas.openxmlformats.org/officeDocument/2006/relationships/image" Target="../media/image16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41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20.png"/><Relationship Id="rId10" Type="http://schemas.openxmlformats.org/officeDocument/2006/relationships/image" Target="../media/image18.svg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image" Target="../media/image39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43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6.svg"/><Relationship Id="rId4" Type="http://schemas.openxmlformats.org/officeDocument/2006/relationships/image" Target="../media/image2.svg"/><Relationship Id="rId9" Type="http://schemas.openxmlformats.org/officeDocument/2006/relationships/image" Target="../media/image13.png"/><Relationship Id="rId14" Type="http://schemas.openxmlformats.org/officeDocument/2006/relationships/image" Target="../media/image34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44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34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20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6.svg"/><Relationship Id="rId4" Type="http://schemas.openxmlformats.org/officeDocument/2006/relationships/image" Target="../media/image2.svg"/><Relationship Id="rId9" Type="http://schemas.openxmlformats.org/officeDocument/2006/relationships/image" Target="../media/image22.png"/><Relationship Id="rId14" Type="http://schemas.openxmlformats.org/officeDocument/2006/relationships/image" Target="../media/image12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28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3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2.svg"/><Relationship Id="rId9" Type="http://schemas.openxmlformats.org/officeDocument/2006/relationships/image" Target="../media/image10.png"/><Relationship Id="rId14" Type="http://schemas.openxmlformats.org/officeDocument/2006/relationships/image" Target="../media/image18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3.png"/><Relationship Id="rId18" Type="http://schemas.openxmlformats.org/officeDocument/2006/relationships/image" Target="../media/image10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7.png"/><Relationship Id="rId7" Type="http://schemas.openxmlformats.org/officeDocument/2006/relationships/image" Target="../media/image2.png"/><Relationship Id="rId12" Type="http://schemas.openxmlformats.org/officeDocument/2006/relationships/image" Target="../media/image18.svg"/><Relationship Id="rId17" Type="http://schemas.openxmlformats.org/officeDocument/2006/relationships/image" Target="../media/image5.png"/><Relationship Id="rId25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8.svg"/><Relationship Id="rId20" Type="http://schemas.openxmlformats.org/officeDocument/2006/relationships/image" Target="../media/image12.svg"/><Relationship Id="rId29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9.png"/><Relationship Id="rId24" Type="http://schemas.openxmlformats.org/officeDocument/2006/relationships/image" Target="../media/image16.svg"/><Relationship Id="rId32" Type="http://schemas.openxmlformats.org/officeDocument/2006/relationships/image" Target="../media/image32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4.png"/><Relationship Id="rId23" Type="http://schemas.openxmlformats.org/officeDocument/2006/relationships/image" Target="../media/image8.png"/><Relationship Id="rId28" Type="http://schemas.openxmlformats.org/officeDocument/2006/relationships/image" Target="../media/image48.svg"/><Relationship Id="rId10" Type="http://schemas.openxmlformats.org/officeDocument/2006/relationships/image" Target="../media/image26.svg"/><Relationship Id="rId19" Type="http://schemas.openxmlformats.org/officeDocument/2006/relationships/image" Target="../media/image6.png"/><Relationship Id="rId31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3.png"/><Relationship Id="rId14" Type="http://schemas.openxmlformats.org/officeDocument/2006/relationships/image" Target="../media/image6.svg"/><Relationship Id="rId22" Type="http://schemas.openxmlformats.org/officeDocument/2006/relationships/image" Target="../media/image14.svg"/><Relationship Id="rId27" Type="http://schemas.openxmlformats.org/officeDocument/2006/relationships/image" Target="../media/image23.png"/><Relationship Id="rId30" Type="http://schemas.openxmlformats.org/officeDocument/2006/relationships/image" Target="../media/image2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14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0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8.png"/><Relationship Id="rId18" Type="http://schemas.openxmlformats.org/officeDocument/2006/relationships/image" Target="../media/image32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0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6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2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3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7.png"/><Relationship Id="rId5" Type="http://schemas.openxmlformats.org/officeDocument/2006/relationships/image" Target="../media/image1.png"/><Relationship Id="rId10" Type="http://schemas.openxmlformats.org/officeDocument/2006/relationships/image" Target="../media/image22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20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10.png"/><Relationship Id="rId14" Type="http://schemas.openxmlformats.org/officeDocument/2006/relationships/image" Target="../media/image26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19.png"/><Relationship Id="rId18" Type="http://schemas.openxmlformats.org/officeDocument/2006/relationships/image" Target="../media/image32.sv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37.svg"/><Relationship Id="rId17" Type="http://schemas.openxmlformats.org/officeDocument/2006/relationships/image" Target="../media/image16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41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20.png"/><Relationship Id="rId10" Type="http://schemas.openxmlformats.org/officeDocument/2006/relationships/image" Target="../media/image18.svg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image" Target="../media/image39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43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6.svg"/><Relationship Id="rId4" Type="http://schemas.openxmlformats.org/officeDocument/2006/relationships/image" Target="../media/image2.svg"/><Relationship Id="rId9" Type="http://schemas.openxmlformats.org/officeDocument/2006/relationships/image" Target="../media/image13.png"/><Relationship Id="rId14" Type="http://schemas.openxmlformats.org/officeDocument/2006/relationships/image" Target="../media/image34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20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1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">
            <a:hlinkClick r:id="rId2"/>
            <a:extLst>
              <a:ext uri="{FF2B5EF4-FFF2-40B4-BE49-F238E27FC236}">
                <a16:creationId xmlns:a16="http://schemas.microsoft.com/office/drawing/2014/main" id="{3F20D1BB-F245-46DE-BB9A-1F04275607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2" name="TextBox 31">
            <a:hlinkClick r:id="rId5"/>
            <a:extLst>
              <a:ext uri="{FF2B5EF4-FFF2-40B4-BE49-F238E27FC236}">
                <a16:creationId xmlns:a16="http://schemas.microsoft.com/office/drawing/2014/main" id="{2F7EE04F-88C8-4EA5-9C1F-348E5919393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23A83A06-7141-4D8B-A64F-EFAC34DFE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413" r="413"/>
          <a:stretch/>
        </p:blipFill>
        <p:spPr>
          <a:xfrm>
            <a:off x="-1" y="0"/>
            <a:ext cx="12192001" cy="102959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EC6F72B-4790-4D0D-92EA-689E7976CE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413" r="413"/>
          <a:stretch/>
        </p:blipFill>
        <p:spPr>
          <a:xfrm flipV="1">
            <a:off x="-1" y="5828410"/>
            <a:ext cx="12192001" cy="102959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D45CC8E9-A5FD-4080-9E27-27196242C13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0" y="5008074"/>
            <a:ext cx="1453165" cy="82033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3CEE9C49-3128-4369-9375-1C2F4CA744F3}"/>
              </a:ext>
            </a:extLst>
          </p:cNvPr>
          <p:cNvGrpSpPr/>
          <p:nvPr userDrawn="1"/>
        </p:nvGrpSpPr>
        <p:grpSpPr>
          <a:xfrm>
            <a:off x="441868" y="214887"/>
            <a:ext cx="2117184" cy="2032349"/>
            <a:chOff x="889637" y="1672632"/>
            <a:chExt cx="3059971" cy="2947126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9A58AF7D-CCDC-4951-8468-39E1907618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2062456" y="3267377"/>
              <a:ext cx="173442" cy="173442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E6C0528B-85E7-4FE3-8524-0F4B618D4B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889637" y="2088437"/>
              <a:ext cx="2531320" cy="2531321"/>
            </a:xfrm>
            <a:prstGeom prst="rect">
              <a:avLst/>
            </a:prstGeom>
          </p:spPr>
        </p:pic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59DB8604-8746-4A29-845D-32E63E57B1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 rot="5400000">
              <a:off x="2901923" y="1599974"/>
              <a:ext cx="975027" cy="1120343"/>
            </a:xfrm>
            <a:prstGeom prst="rect">
              <a:avLst/>
            </a:prstGeom>
          </p:spPr>
        </p:pic>
      </p:grpSp>
      <p:pic>
        <p:nvPicPr>
          <p:cNvPr id="25" name="그래픽 24">
            <a:extLst>
              <a:ext uri="{FF2B5EF4-FFF2-40B4-BE49-F238E27FC236}">
                <a16:creationId xmlns:a16="http://schemas.microsoft.com/office/drawing/2014/main" id="{D387563B-8FF8-4B64-9CE7-47177AEC6A1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 rot="10800000">
            <a:off x="11350657" y="1029590"/>
            <a:ext cx="841343" cy="85399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C1E2D4-5DDA-4AB7-BB76-8E0C0D5E8EC6}"/>
              </a:ext>
            </a:extLst>
          </p:cNvPr>
          <p:cNvGrpSpPr/>
          <p:nvPr userDrawn="1"/>
        </p:nvGrpSpPr>
        <p:grpSpPr>
          <a:xfrm>
            <a:off x="364068" y="1588"/>
            <a:ext cx="473052" cy="501627"/>
            <a:chOff x="1429812" y="3250285"/>
            <a:chExt cx="820335" cy="869888"/>
          </a:xfrm>
        </p:grpSpPr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0400FCCD-63B4-48AA-B1EC-83497B5175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>
              <a:off x="1429812" y="3250285"/>
              <a:ext cx="820335" cy="869888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4D4EFACC-9C58-446B-9120-9E37598E2B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2027613" y="3250285"/>
              <a:ext cx="222534" cy="222534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701E50-7910-436D-9F97-2065F746C7C1}"/>
              </a:ext>
            </a:extLst>
          </p:cNvPr>
          <p:cNvGrpSpPr/>
          <p:nvPr userDrawn="1"/>
        </p:nvGrpSpPr>
        <p:grpSpPr>
          <a:xfrm>
            <a:off x="8959069" y="57150"/>
            <a:ext cx="2394763" cy="1670050"/>
            <a:chOff x="1421842" y="2879808"/>
            <a:chExt cx="2742263" cy="1912388"/>
          </a:xfrm>
        </p:grpSpPr>
        <p:pic>
          <p:nvPicPr>
            <p:cNvPr id="39" name="그래픽 38">
              <a:extLst>
                <a:ext uri="{FF2B5EF4-FFF2-40B4-BE49-F238E27FC236}">
                  <a16:creationId xmlns:a16="http://schemas.microsoft.com/office/drawing/2014/main" id="{1D90C0DC-7264-4E8E-A345-A3D61566D7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 rot="16200000">
              <a:off x="2305459" y="2807150"/>
              <a:ext cx="975027" cy="1120343"/>
            </a:xfrm>
            <a:prstGeom prst="rect">
              <a:avLst/>
            </a:prstGeom>
          </p:spPr>
        </p:pic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E93BDE24-0FD4-4678-8A82-9FEA483014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p:blipFill>
          <p:spPr>
            <a:xfrm>
              <a:off x="1421842" y="3390595"/>
              <a:ext cx="2742263" cy="1401601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4340D0B-BB84-42EC-983D-CBAEF809E386}"/>
              </a:ext>
            </a:extLst>
          </p:cNvPr>
          <p:cNvGrpSpPr/>
          <p:nvPr userDrawn="1"/>
        </p:nvGrpSpPr>
        <p:grpSpPr>
          <a:xfrm rot="16200000" flipH="1">
            <a:off x="10553644" y="4952944"/>
            <a:ext cx="1657171" cy="1619541"/>
            <a:chOff x="2011929" y="2497052"/>
            <a:chExt cx="1657171" cy="1619541"/>
          </a:xfrm>
        </p:grpSpPr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51319F5D-B08D-4D75-8977-0B0812A698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p:blipFill>
          <p:spPr>
            <a:xfrm>
              <a:off x="2011929" y="2850933"/>
              <a:ext cx="1246909" cy="1265660"/>
            </a:xfrm>
            <a:prstGeom prst="rect">
              <a:avLst/>
            </a:prstGeom>
          </p:spPr>
        </p:pic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E65DF2DE-07D5-4565-8772-3AEF58F097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 rot="16200000">
              <a:off x="2621415" y="2424394"/>
              <a:ext cx="975027" cy="112034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7EBC639-C726-43C4-A1E3-22D2219788F9}"/>
              </a:ext>
            </a:extLst>
          </p:cNvPr>
          <p:cNvGrpSpPr/>
          <p:nvPr userDrawn="1"/>
        </p:nvGrpSpPr>
        <p:grpSpPr>
          <a:xfrm>
            <a:off x="1453166" y="4807203"/>
            <a:ext cx="2310048" cy="2050797"/>
            <a:chOff x="2609176" y="1926305"/>
            <a:chExt cx="2863023" cy="2541713"/>
          </a:xfrm>
        </p:grpSpPr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17E0557F-BB5B-4505-AD13-5A681F034F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 rot="10800000">
              <a:off x="4225290" y="1926305"/>
              <a:ext cx="1246909" cy="1265660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4F5ECA5-DE8C-490A-8407-FC853A4F8B83}"/>
                </a:ext>
              </a:extLst>
            </p:cNvPr>
            <p:cNvGrpSpPr/>
            <p:nvPr userDrawn="1"/>
          </p:nvGrpSpPr>
          <p:grpSpPr>
            <a:xfrm>
              <a:off x="2609176" y="2848477"/>
              <a:ext cx="1657171" cy="1619541"/>
              <a:chOff x="2011929" y="2497052"/>
              <a:chExt cx="1657171" cy="1619541"/>
            </a:xfrm>
          </p:grpSpPr>
          <p:pic>
            <p:nvPicPr>
              <p:cNvPr id="51" name="그래픽 50">
                <a:extLst>
                  <a:ext uri="{FF2B5EF4-FFF2-40B4-BE49-F238E27FC236}">
                    <a16:creationId xmlns:a16="http://schemas.microsoft.com/office/drawing/2014/main" id="{A6D457EC-AD71-4C5D-83A3-F8F1F4957A3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xmlns="" r:embed="rId26"/>
                  </a:ext>
                </a:extLst>
              </a:blip>
              <a:stretch>
                <a:fillRect/>
              </a:stretch>
            </p:blipFill>
            <p:spPr>
              <a:xfrm>
                <a:off x="2011929" y="2850933"/>
                <a:ext cx="1246909" cy="1265660"/>
              </a:xfrm>
              <a:prstGeom prst="rect">
                <a:avLst/>
              </a:prstGeom>
            </p:spPr>
          </p:pic>
          <p:pic>
            <p:nvPicPr>
              <p:cNvPr id="52" name="그래픽 51">
                <a:extLst>
                  <a:ext uri="{FF2B5EF4-FFF2-40B4-BE49-F238E27FC236}">
                    <a16:creationId xmlns:a16="http://schemas.microsoft.com/office/drawing/2014/main" id="{54B838FD-895A-4F09-85DF-F70CD669669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 rot="16200000">
                <a:off x="2621415" y="2424394"/>
                <a:ext cx="975027" cy="1120343"/>
              </a:xfrm>
              <a:prstGeom prst="rect">
                <a:avLst/>
              </a:prstGeom>
            </p:spPr>
          </p:pic>
        </p:grpSp>
      </p:grpSp>
      <p:pic>
        <p:nvPicPr>
          <p:cNvPr id="64" name="그래픽 63">
            <a:extLst>
              <a:ext uri="{FF2B5EF4-FFF2-40B4-BE49-F238E27FC236}">
                <a16:creationId xmlns:a16="http://schemas.microsoft.com/office/drawing/2014/main" id="{F7031434-8177-4EA5-AEAF-7D5F46D60AE7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9913656" y="6347646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377F8743-49CC-4CA0-8FC2-646D6982EAC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5400000" flipH="1" flipV="1">
            <a:off x="0" y="5091937"/>
            <a:ext cx="1739898" cy="1766063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D2E60C4E-1002-4A8F-8594-CC4CA249569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452100" y="0"/>
            <a:ext cx="17399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184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bg>
      <p:bgPr>
        <a:solidFill>
          <a:srgbClr val="C7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래픽 23">
            <a:extLst>
              <a:ext uri="{FF2B5EF4-FFF2-40B4-BE49-F238E27FC236}">
                <a16:creationId xmlns:a16="http://schemas.microsoft.com/office/drawing/2014/main" id="{76ECA85F-E389-4548-824B-AB92C8C304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84073" y="174529"/>
            <a:ext cx="1377455" cy="1582749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729ABC3F-8D8C-4902-8FA3-979614B60B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618133" y="3863387"/>
            <a:ext cx="2573868" cy="26125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C1724D-F7FF-4B4E-ADA4-6B03B2CE8C7D}"/>
              </a:ext>
            </a:extLst>
          </p:cNvPr>
          <p:cNvSpPr/>
          <p:nvPr userDrawn="1"/>
        </p:nvSpPr>
        <p:spPr>
          <a:xfrm>
            <a:off x="7868246" y="714515"/>
            <a:ext cx="3322139" cy="5428969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lvl="0" algn="ctr"/>
            <a:endParaRPr lang="ko-KR" altLang="en-US" sz="2400" dirty="0">
              <a:solidFill>
                <a:srgbClr val="000334"/>
              </a:solidFill>
              <a:latin typeface="+mj-lt"/>
            </a:endParaRPr>
          </a:p>
        </p:txBody>
      </p:sp>
      <p:pic>
        <p:nvPicPr>
          <p:cNvPr id="8" name="Graphic 3">
            <a:hlinkClick r:id="rId6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9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AFEFC6-A8D0-4447-9B28-2ED502755845}"/>
              </a:ext>
            </a:extLst>
          </p:cNvPr>
          <p:cNvGrpSpPr/>
          <p:nvPr userDrawn="1"/>
        </p:nvGrpSpPr>
        <p:grpSpPr>
          <a:xfrm>
            <a:off x="101601" y="88900"/>
            <a:ext cx="1574800" cy="1731703"/>
            <a:chOff x="101600" y="88900"/>
            <a:chExt cx="2076103" cy="2282952"/>
          </a:xfrm>
        </p:grpSpPr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76319D78-DFD2-45A3-A3E1-474FBEA008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 rot="10800000">
              <a:off x="1141524" y="88900"/>
              <a:ext cx="1036179" cy="1051761"/>
            </a:xfrm>
            <a:prstGeom prst="rect">
              <a:avLst/>
            </a:prstGeom>
          </p:spPr>
        </p:pic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3BCE8E23-3852-4DBA-BBA3-EF9ABE42CC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101600" y="1310733"/>
              <a:ext cx="2076103" cy="1061119"/>
            </a:xfrm>
            <a:prstGeom prst="rect">
              <a:avLst/>
            </a:prstGeom>
          </p:spPr>
        </p:pic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ED91B11C-0053-471D-937A-62BF296434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1073997" y="1245078"/>
              <a:ext cx="131309" cy="131309"/>
            </a:xfrm>
            <a:prstGeom prst="rect">
              <a:avLst/>
            </a:prstGeom>
          </p:spPr>
        </p:pic>
        <p:pic>
          <p:nvPicPr>
            <p:cNvPr id="44" name="그래픽 43">
              <a:extLst>
                <a:ext uri="{FF2B5EF4-FFF2-40B4-BE49-F238E27FC236}">
                  <a16:creationId xmlns:a16="http://schemas.microsoft.com/office/drawing/2014/main" id="{C38154A8-2820-4015-8383-94882236F4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01600" y="88900"/>
              <a:ext cx="738170" cy="848185"/>
            </a:xfrm>
            <a:prstGeom prst="rect">
              <a:avLst/>
            </a:prstGeom>
          </p:spPr>
        </p:pic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278E851B-13E7-4402-9286-611CC586255D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085831" y="945499"/>
            <a:ext cx="2886970" cy="288861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144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377F8743-49CC-4CA0-8FC2-646D6982EA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5400000">
            <a:off x="9705125" y="-11084"/>
            <a:ext cx="2475788" cy="25130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32C148-C2CC-4D88-B542-6631731E12ED}"/>
              </a:ext>
            </a:extLst>
          </p:cNvPr>
          <p:cNvSpPr/>
          <p:nvPr userDrawn="1"/>
        </p:nvSpPr>
        <p:spPr>
          <a:xfrm>
            <a:off x="7868246" y="714515"/>
            <a:ext cx="3322139" cy="5428969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lvl="0" algn="ctr"/>
            <a:endParaRPr lang="ko-KR" altLang="en-US" sz="2400" dirty="0">
              <a:solidFill>
                <a:srgbClr val="000334"/>
              </a:solidFill>
              <a:latin typeface="+mj-lt"/>
            </a:endParaRPr>
          </a:p>
        </p:txBody>
      </p:sp>
      <p:pic>
        <p:nvPicPr>
          <p:cNvPr id="8" name="Graphic 3">
            <a:hlinkClick r:id="rId4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7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F67BFA98-B55A-490F-9F98-783D652770D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55325" y="5934324"/>
            <a:ext cx="1636226" cy="92367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D174DA7-D8E5-457D-887A-F5F4AA8B175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55325" y="5606987"/>
            <a:ext cx="250567" cy="250567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A8FDFB4E-513C-48A1-842D-FF5EB244BCE7}"/>
              </a:ext>
            </a:extLst>
          </p:cNvPr>
          <p:cNvGrpSpPr/>
          <p:nvPr userDrawn="1"/>
        </p:nvGrpSpPr>
        <p:grpSpPr>
          <a:xfrm>
            <a:off x="111230" y="4848281"/>
            <a:ext cx="2167527" cy="1960258"/>
            <a:chOff x="2609176" y="1878771"/>
            <a:chExt cx="2863023" cy="2589247"/>
          </a:xfrm>
        </p:grpSpPr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4273860E-32D6-493A-88C1-9F90F680A2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0800000">
              <a:off x="4225290" y="1878771"/>
              <a:ext cx="1246909" cy="1265660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37E8FB4-1134-4CD9-BF08-EDF69763F984}"/>
                </a:ext>
              </a:extLst>
            </p:cNvPr>
            <p:cNvGrpSpPr/>
            <p:nvPr userDrawn="1"/>
          </p:nvGrpSpPr>
          <p:grpSpPr>
            <a:xfrm>
              <a:off x="2609176" y="2848477"/>
              <a:ext cx="1657171" cy="1619541"/>
              <a:chOff x="2011929" y="2497052"/>
              <a:chExt cx="1657171" cy="1619541"/>
            </a:xfrm>
          </p:grpSpPr>
          <p:pic>
            <p:nvPicPr>
              <p:cNvPr id="37" name="그래픽 36">
                <a:extLst>
                  <a:ext uri="{FF2B5EF4-FFF2-40B4-BE49-F238E27FC236}">
                    <a16:creationId xmlns:a16="http://schemas.microsoft.com/office/drawing/2014/main" id="{26991644-8FC0-42CE-9979-804824D0A2B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p:blipFill>
            <p:spPr>
              <a:xfrm>
                <a:off x="2011929" y="2850933"/>
                <a:ext cx="1246909" cy="1265660"/>
              </a:xfrm>
              <a:prstGeom prst="rect">
                <a:avLst/>
              </a:prstGeom>
            </p:spPr>
          </p:pic>
          <p:pic>
            <p:nvPicPr>
              <p:cNvPr id="38" name="그래픽 37">
                <a:extLst>
                  <a:ext uri="{FF2B5EF4-FFF2-40B4-BE49-F238E27FC236}">
                    <a16:creationId xmlns:a16="http://schemas.microsoft.com/office/drawing/2014/main" id="{C8CFAB5E-72EE-4D6B-B909-6287E602B4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 rot="16200000">
                <a:off x="2621415" y="2424394"/>
                <a:ext cx="975027" cy="1120343"/>
              </a:xfrm>
              <a:prstGeom prst="rect">
                <a:avLst/>
              </a:prstGeom>
            </p:spPr>
          </p:pic>
        </p:grp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FF6C04E6-7764-428F-B237-1ADAAD53D717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085831" y="945499"/>
            <a:ext cx="2886970" cy="288861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9606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bg>
      <p:bgPr>
        <a:solidFill>
          <a:srgbClr val="0D1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2779FC-9DC9-48DD-AE72-ADD5BCFEE8BE}"/>
              </a:ext>
            </a:extLst>
          </p:cNvPr>
          <p:cNvGrpSpPr/>
          <p:nvPr userDrawn="1"/>
        </p:nvGrpSpPr>
        <p:grpSpPr>
          <a:xfrm>
            <a:off x="10489315" y="206926"/>
            <a:ext cx="1488190" cy="1430448"/>
            <a:chOff x="883517" y="1672632"/>
            <a:chExt cx="3066091" cy="2947126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3FF2F91-5B40-4D27-9DA0-5B6EC5AF87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2062456" y="3267377"/>
              <a:ext cx="173442" cy="173442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FA40182F-2314-4947-B701-ABDCBACF16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883517" y="2088438"/>
              <a:ext cx="2531320" cy="2531320"/>
            </a:xfrm>
            <a:prstGeom prst="rect">
              <a:avLst/>
            </a:prstGeom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ED4F8287-0DE1-4B0B-82D1-77EF81DE68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 rot="5400000">
              <a:off x="2901923" y="1599974"/>
              <a:ext cx="975027" cy="1120343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5EC40A-10EF-43FA-A7AB-95FEEDE7846E}"/>
              </a:ext>
            </a:extLst>
          </p:cNvPr>
          <p:cNvGrpSpPr/>
          <p:nvPr userDrawn="1"/>
        </p:nvGrpSpPr>
        <p:grpSpPr>
          <a:xfrm>
            <a:off x="157010" y="6096326"/>
            <a:ext cx="621056" cy="621056"/>
            <a:chOff x="1429812" y="3299838"/>
            <a:chExt cx="820335" cy="820335"/>
          </a:xfrm>
        </p:grpSpPr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2B57E940-230C-43E8-8353-C11CC3038D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1429812" y="3299838"/>
              <a:ext cx="820335" cy="820335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7D174DA7-D8E5-457D-887A-F5F4AA8B17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2027613" y="3299838"/>
              <a:ext cx="222534" cy="222534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A71A379-1FDA-474C-A5EE-DE7703BE6211}"/>
              </a:ext>
            </a:extLst>
          </p:cNvPr>
          <p:cNvGrpSpPr/>
          <p:nvPr userDrawn="1"/>
        </p:nvGrpSpPr>
        <p:grpSpPr>
          <a:xfrm>
            <a:off x="214495" y="208823"/>
            <a:ext cx="1254605" cy="1226116"/>
            <a:chOff x="2011929" y="2497052"/>
            <a:chExt cx="1657171" cy="1619541"/>
          </a:xfrm>
        </p:grpSpPr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40907C11-8790-470E-8DA5-E3D15EEDF5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2011929" y="2850933"/>
              <a:ext cx="1246909" cy="1265660"/>
            </a:xfrm>
            <a:prstGeom prst="rect">
              <a:avLst/>
            </a:prstGeom>
          </p:spPr>
        </p:pic>
        <p:pic>
          <p:nvPicPr>
            <p:cNvPr id="28" name="그래픽 27">
              <a:extLst>
                <a:ext uri="{FF2B5EF4-FFF2-40B4-BE49-F238E27FC236}">
                  <a16:creationId xmlns:a16="http://schemas.microsoft.com/office/drawing/2014/main" id="{85D9A8F6-6C2B-4FF0-8034-900760BB38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 rot="16200000">
              <a:off x="2621415" y="2424394"/>
              <a:ext cx="975027" cy="1120343"/>
            </a:xfrm>
            <a:prstGeom prst="rect">
              <a:avLst/>
            </a:prstGeom>
          </p:spPr>
        </p:pic>
      </p:grpSp>
      <p:pic>
        <p:nvPicPr>
          <p:cNvPr id="45" name="그래픽 44">
            <a:extLst>
              <a:ext uri="{FF2B5EF4-FFF2-40B4-BE49-F238E27FC236}">
                <a16:creationId xmlns:a16="http://schemas.microsoft.com/office/drawing/2014/main" id="{D2E60C4E-1002-4A8F-8594-CC4CA249569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1433724" y="6096326"/>
            <a:ext cx="493964" cy="493964"/>
          </a:xfrm>
          <a:prstGeom prst="rect">
            <a:avLst/>
          </a:prstGeom>
        </p:spPr>
      </p:pic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B4BDBD84-F3DF-43A4-A55F-198FD4325B5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43723" y="1661636"/>
            <a:ext cx="1491254" cy="149210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E09E223E-4659-4165-84DB-9EEFAEC6236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64034" y="1334587"/>
            <a:ext cx="1992666" cy="199380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2629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bg>
      <p:bgPr>
        <a:solidFill>
          <a:srgbClr val="263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ED4F8287-0DE1-4B0B-82D1-77EF81DE68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5400000">
            <a:off x="4126803" y="5774350"/>
            <a:ext cx="901909" cy="1036329"/>
          </a:xfrm>
          <a:prstGeom prst="rect">
            <a:avLst/>
          </a:prstGeom>
        </p:spPr>
      </p:pic>
      <p:pic>
        <p:nvPicPr>
          <p:cNvPr id="8" name="Graphic 3">
            <a:hlinkClick r:id="rId4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7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래픽 32">
            <a:extLst>
              <a:ext uri="{FF2B5EF4-FFF2-40B4-BE49-F238E27FC236}">
                <a16:creationId xmlns:a16="http://schemas.microsoft.com/office/drawing/2014/main" id="{7E8FD84E-E3E9-46BA-8C22-263BC2602B1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0" y="0"/>
            <a:ext cx="1792223" cy="1819175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D2E60C4E-1002-4A8F-8594-CC4CA249569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1475780" y="195183"/>
            <a:ext cx="493964" cy="493964"/>
          </a:xfrm>
          <a:prstGeom prst="rect">
            <a:avLst/>
          </a:prstGeom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F5F71CEE-438D-4B7C-AD44-29AD097B5DE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flipH="1" flipV="1">
            <a:off x="11247995" y="5899799"/>
            <a:ext cx="944005" cy="958201"/>
          </a:xfrm>
          <a:prstGeom prst="rect">
            <a:avLst/>
          </a:prstGeom>
        </p:spPr>
      </p:pic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1F72EBD-A4CB-48E5-B3FD-3F84AB4710C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70315" y="779942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7604B1EF-8098-4039-AF5B-C108106F270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1" y="779942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CE3D67B7-E415-4E96-8A14-09042A33DD6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70315" y="3883716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E5933474-57D1-457E-9C76-0ED8F6F4760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9901" y="3883716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6265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래픽 24">
            <a:extLst>
              <a:ext uri="{FF2B5EF4-FFF2-40B4-BE49-F238E27FC236}">
                <a16:creationId xmlns:a16="http://schemas.microsoft.com/office/drawing/2014/main" id="{729ABC3F-8D8C-4902-8FA3-979614B60B4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flipV="1">
            <a:off x="11220365" y="0"/>
            <a:ext cx="971635" cy="98624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40907C11-8790-470E-8DA5-E3D15EEDF59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0" y="5867609"/>
            <a:ext cx="975718" cy="990391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85D9A8F6-6C2B-4FF0-8034-900760BB38B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16200000">
            <a:off x="486828" y="5505756"/>
            <a:ext cx="738170" cy="84818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76ECA85F-E389-4548-824B-AB92C8C304B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1247994" y="415101"/>
            <a:ext cx="738170" cy="848186"/>
          </a:xfrm>
          <a:prstGeom prst="rect">
            <a:avLst/>
          </a:prstGeom>
        </p:spPr>
      </p:pic>
      <p:sp>
        <p:nvSpPr>
          <p:cNvPr id="10" name="그림 개체 틀 11">
            <a:extLst>
              <a:ext uri="{FF2B5EF4-FFF2-40B4-BE49-F238E27FC236}">
                <a16:creationId xmlns:a16="http://schemas.microsoft.com/office/drawing/2014/main" id="{1E16321A-4DD4-46A2-8450-CFCEC41FE7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48152" y="7488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3682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bg>
      <p:bgPr>
        <a:solidFill>
          <a:srgbClr val="C7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B2C75B-9518-456D-9D9E-822520EC772A}"/>
              </a:ext>
            </a:extLst>
          </p:cNvPr>
          <p:cNvGrpSpPr/>
          <p:nvPr userDrawn="1"/>
        </p:nvGrpSpPr>
        <p:grpSpPr>
          <a:xfrm>
            <a:off x="0" y="5540130"/>
            <a:ext cx="1889756" cy="1317870"/>
            <a:chOff x="1421842" y="2879808"/>
            <a:chExt cx="2742263" cy="1912388"/>
          </a:xfrm>
        </p:grpSpPr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13748B0D-E9DD-48C5-885F-C15ADA473D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 rot="16200000">
              <a:off x="2305459" y="2807150"/>
              <a:ext cx="975027" cy="1120343"/>
            </a:xfrm>
            <a:prstGeom prst="rect">
              <a:avLst/>
            </a:prstGeom>
          </p:spPr>
        </p:pic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D78AE805-0BBF-4E17-939C-4672756BD1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1421842" y="3390595"/>
              <a:ext cx="2742263" cy="140160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9DE91D-47F3-4FB5-ADAA-52974FCCC24B}"/>
              </a:ext>
            </a:extLst>
          </p:cNvPr>
          <p:cNvGrpSpPr/>
          <p:nvPr userDrawn="1"/>
        </p:nvGrpSpPr>
        <p:grpSpPr>
          <a:xfrm>
            <a:off x="10079088" y="-1"/>
            <a:ext cx="2112911" cy="2030931"/>
            <a:chOff x="10488531" y="0"/>
            <a:chExt cx="1703468" cy="1637374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3FF2F91-5B40-4D27-9DA0-5B6EC5AF87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 flipH="1" flipV="1">
              <a:off x="11440639" y="654999"/>
              <a:ext cx="96361" cy="96361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FA40182F-2314-4947-B701-ABDCBACF16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 flipH="1" flipV="1">
              <a:off x="10785640" y="0"/>
              <a:ext cx="1406359" cy="1406359"/>
            </a:xfrm>
            <a:prstGeom prst="rect">
              <a:avLst/>
            </a:prstGeom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ED4F8287-0DE1-4B0B-82D1-77EF81DE68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 rot="5400000" flipH="1" flipV="1">
              <a:off x="10528898" y="1055298"/>
              <a:ext cx="541709" cy="622444"/>
            </a:xfrm>
            <a:prstGeom prst="rect">
              <a:avLst/>
            </a:prstGeom>
          </p:spPr>
        </p:pic>
        <p:pic>
          <p:nvPicPr>
            <p:cNvPr id="45" name="그래픽 44">
              <a:extLst>
                <a:ext uri="{FF2B5EF4-FFF2-40B4-BE49-F238E27FC236}">
                  <a16:creationId xmlns:a16="http://schemas.microsoft.com/office/drawing/2014/main" id="{D2E60C4E-1002-4A8F-8594-CC4CA24956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11681157" y="912395"/>
              <a:ext cx="493964" cy="493964"/>
            </a:xfrm>
            <a:prstGeom prst="rect">
              <a:avLst/>
            </a:prstGeom>
          </p:spPr>
        </p:pic>
      </p:grp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5A349B19-10C0-42A4-B122-7272D2E263E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88257" y="7159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29451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bg>
      <p:bgPr>
        <a:solidFill>
          <a:srgbClr val="263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래픽 40">
            <a:extLst>
              <a:ext uri="{FF2B5EF4-FFF2-40B4-BE49-F238E27FC236}">
                <a16:creationId xmlns:a16="http://schemas.microsoft.com/office/drawing/2014/main" id="{76319D78-DFD2-45A3-A3E1-474FBEA008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10800000">
            <a:off x="1190103" y="158588"/>
            <a:ext cx="1036179" cy="1051761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C38154A8-2820-4015-8383-94882236F47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0179" y="158588"/>
            <a:ext cx="738170" cy="84818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7BFA98-B55A-490F-9F98-783D652770D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flipV="1">
            <a:off x="10368155" y="0"/>
            <a:ext cx="1823845" cy="102959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D2E60C4E-1002-4A8F-8594-CC4CA249569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flipV="1">
            <a:off x="11606155" y="782608"/>
            <a:ext cx="493964" cy="493964"/>
          </a:xfrm>
          <a:prstGeom prst="rect">
            <a:avLst/>
          </a:prstGeom>
        </p:spPr>
      </p:pic>
      <p:sp>
        <p:nvSpPr>
          <p:cNvPr id="13" name="그림 개체 틀 8">
            <a:extLst>
              <a:ext uri="{FF2B5EF4-FFF2-40B4-BE49-F238E27FC236}">
                <a16:creationId xmlns:a16="http://schemas.microsoft.com/office/drawing/2014/main" id="{B0765CAE-8BC1-43DF-AB40-BAE6241096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8120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bg>
      <p:bgPr>
        <a:solidFill>
          <a:srgbClr val="0D1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5EC40A-10EF-43FA-A7AB-95FEEDE7846E}"/>
              </a:ext>
            </a:extLst>
          </p:cNvPr>
          <p:cNvGrpSpPr/>
          <p:nvPr userDrawn="1"/>
        </p:nvGrpSpPr>
        <p:grpSpPr>
          <a:xfrm>
            <a:off x="0" y="0"/>
            <a:ext cx="1423762" cy="1423762"/>
            <a:chOff x="1429812" y="3299838"/>
            <a:chExt cx="820335" cy="820335"/>
          </a:xfrm>
        </p:grpSpPr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2B57E940-230C-43E8-8353-C11CC3038D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429812" y="3299838"/>
              <a:ext cx="820335" cy="820335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7D174DA7-D8E5-457D-887A-F5F4AA8B17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2027613" y="3299838"/>
              <a:ext cx="222534" cy="222534"/>
            </a:xfrm>
            <a:prstGeom prst="rect">
              <a:avLst/>
            </a:prstGeom>
          </p:spPr>
        </p:pic>
      </p:grpSp>
      <p:pic>
        <p:nvPicPr>
          <p:cNvPr id="10" name="그래픽 9">
            <a:extLst>
              <a:ext uri="{FF2B5EF4-FFF2-40B4-BE49-F238E27FC236}">
                <a16:creationId xmlns:a16="http://schemas.microsoft.com/office/drawing/2014/main" id="{B655B082-733E-444A-A9EF-0713F8C3793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9737329" y="5472298"/>
            <a:ext cx="2454671" cy="138570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44AF4D08-55DD-4E91-8FD5-FBF6CEFF9C4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1403525" y="5139891"/>
            <a:ext cx="664815" cy="6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14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377F8743-49CC-4CA0-8FC2-646D6982EAC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5400000" flipH="1" flipV="1">
            <a:off x="0" y="5091937"/>
            <a:ext cx="1739898" cy="1766063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D2E60C4E-1002-4A8F-8594-CC4CA249569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452100" y="0"/>
            <a:ext cx="1739900" cy="17399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C2A5B182-D8D0-421B-968A-EB204E8B9B4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768238" y="5412827"/>
            <a:ext cx="1423762" cy="1445173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DEA1F954-6FD5-4080-8E2E-1FBC14708BE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rot="16200000">
            <a:off x="10986626" y="4887481"/>
            <a:ext cx="1113319" cy="127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bg>
      <p:bgPr>
        <a:solidFill>
          <a:srgbClr val="C7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795CB2A-FDF5-4FFB-A825-4F02981A79E8}"/>
              </a:ext>
            </a:extLst>
          </p:cNvPr>
          <p:cNvGrpSpPr/>
          <p:nvPr userDrawn="1"/>
        </p:nvGrpSpPr>
        <p:grpSpPr>
          <a:xfrm>
            <a:off x="11376438" y="5749128"/>
            <a:ext cx="716063" cy="958249"/>
            <a:chOff x="2190248" y="2232842"/>
            <a:chExt cx="1246909" cy="1668638"/>
          </a:xfrm>
        </p:grpSpPr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76ECA85F-E389-4548-824B-AB92C8C304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2190248" y="2781137"/>
              <a:ext cx="975027" cy="1120343"/>
            </a:xfrm>
            <a:prstGeom prst="rect">
              <a:avLst/>
            </a:prstGeom>
          </p:spPr>
        </p:pic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729ABC3F-8D8C-4902-8FA3-979614B60B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2190248" y="2232842"/>
              <a:ext cx="1246909" cy="126566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AFEFC6-A8D0-4447-9B28-2ED502755845}"/>
              </a:ext>
            </a:extLst>
          </p:cNvPr>
          <p:cNvGrpSpPr/>
          <p:nvPr userDrawn="1"/>
        </p:nvGrpSpPr>
        <p:grpSpPr>
          <a:xfrm>
            <a:off x="101601" y="88900"/>
            <a:ext cx="1574800" cy="1731703"/>
            <a:chOff x="101600" y="88900"/>
            <a:chExt cx="2076103" cy="2282952"/>
          </a:xfrm>
        </p:grpSpPr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76319D78-DFD2-45A3-A3E1-474FBEA008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 rot="10800000">
              <a:off x="1141524" y="88900"/>
              <a:ext cx="1036179" cy="1051761"/>
            </a:xfrm>
            <a:prstGeom prst="rect">
              <a:avLst/>
            </a:prstGeom>
          </p:spPr>
        </p:pic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3BCE8E23-3852-4DBA-BBA3-EF9ABE42CC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101600" y="1310733"/>
              <a:ext cx="2076103" cy="1061119"/>
            </a:xfrm>
            <a:prstGeom prst="rect">
              <a:avLst/>
            </a:prstGeom>
          </p:spPr>
        </p:pic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ED91B11C-0053-471D-937A-62BF296434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1073997" y="1245078"/>
              <a:ext cx="131309" cy="131309"/>
            </a:xfrm>
            <a:prstGeom prst="rect">
              <a:avLst/>
            </a:prstGeom>
          </p:spPr>
        </p:pic>
        <p:pic>
          <p:nvPicPr>
            <p:cNvPr id="44" name="그래픽 43">
              <a:extLst>
                <a:ext uri="{FF2B5EF4-FFF2-40B4-BE49-F238E27FC236}">
                  <a16:creationId xmlns:a16="http://schemas.microsoft.com/office/drawing/2014/main" id="{C38154A8-2820-4015-8383-94882236F4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01600" y="88900"/>
              <a:ext cx="738170" cy="8481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12415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D6DD0115-E9A6-4710-9B28-39B17DC0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413" r="413"/>
          <a:stretch/>
        </p:blipFill>
        <p:spPr>
          <a:xfrm>
            <a:off x="-1" y="0"/>
            <a:ext cx="12192001" cy="102959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35BFCDB6-BEB1-41C2-8A6B-BC71F4426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413" r="413"/>
          <a:stretch/>
        </p:blipFill>
        <p:spPr>
          <a:xfrm flipV="1">
            <a:off x="-1" y="5828410"/>
            <a:ext cx="12192001" cy="102959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AA008E9-280F-4855-AA52-B7E642ABBBD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215930" y="-3828117"/>
            <a:ext cx="975027" cy="1120343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401BEB6-2FCC-4574-94C4-161A0C93647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-3346588" y="158588"/>
            <a:ext cx="2742263" cy="1401601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7934449A-A14E-4AA2-B0AC-9D3D1EBBDFA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368759" y="3636447"/>
            <a:ext cx="1453165" cy="82033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2D5709C-07A7-451B-8335-4D9A9979E728}"/>
              </a:ext>
            </a:extLst>
          </p:cNvPr>
          <p:cNvGrpSpPr/>
          <p:nvPr userDrawn="1"/>
        </p:nvGrpSpPr>
        <p:grpSpPr>
          <a:xfrm>
            <a:off x="13892804" y="-2370511"/>
            <a:ext cx="3066091" cy="2947126"/>
            <a:chOff x="883517" y="1672632"/>
            <a:chExt cx="3066091" cy="2947126"/>
          </a:xfrm>
        </p:grpSpPr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C4998A2B-B16A-411C-9DCC-E4C73CE9DC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2062456" y="3267377"/>
              <a:ext cx="173442" cy="173442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EECF684-D23B-4578-9C60-50177FC0F7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883517" y="2088438"/>
              <a:ext cx="2531320" cy="2531320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77F5991-9A28-400A-8CB9-0907FAA55F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 rot="5400000">
              <a:off x="2901923" y="1599974"/>
              <a:ext cx="975027" cy="1120343"/>
            </a:xfrm>
            <a:prstGeom prst="rect">
              <a:avLst/>
            </a:prstGeom>
          </p:spPr>
        </p:pic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CDE9F598-7383-41C7-A75F-62C6FB407D0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 rot="10800000">
            <a:off x="12745305" y="1423763"/>
            <a:ext cx="1246909" cy="126566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EE7736-EA47-4186-A3BC-7EAC2CA2D43A}"/>
              </a:ext>
            </a:extLst>
          </p:cNvPr>
          <p:cNvGrpSpPr/>
          <p:nvPr userDrawn="1"/>
        </p:nvGrpSpPr>
        <p:grpSpPr>
          <a:xfrm>
            <a:off x="11023198" y="-1217744"/>
            <a:ext cx="820335" cy="820335"/>
            <a:chOff x="1429812" y="3299838"/>
            <a:chExt cx="820335" cy="820335"/>
          </a:xfrm>
        </p:grpSpPr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A4B3B2FC-9A72-4F1D-9B07-2652E5CD51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p:blipFill>
          <p:spPr>
            <a:xfrm>
              <a:off x="1429812" y="3299838"/>
              <a:ext cx="820335" cy="820335"/>
            </a:xfrm>
            <a:prstGeom prst="rect">
              <a:avLst/>
            </a:prstGeom>
          </p:spPr>
        </p:pic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CE4EBB31-B261-4194-A9DA-C7C994AF05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2027613" y="3299838"/>
              <a:ext cx="222534" cy="22253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52D111-B009-470E-A3A1-10FCC962B1BB}"/>
              </a:ext>
            </a:extLst>
          </p:cNvPr>
          <p:cNvGrpSpPr/>
          <p:nvPr userDrawn="1"/>
        </p:nvGrpSpPr>
        <p:grpSpPr>
          <a:xfrm>
            <a:off x="7086599" y="-2319390"/>
            <a:ext cx="2742263" cy="1912388"/>
            <a:chOff x="1421842" y="2879808"/>
            <a:chExt cx="2742263" cy="1912388"/>
          </a:xfrm>
        </p:grpSpPr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72D0DC24-C1CD-45D9-8187-598B2F78E0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 rot="16200000">
              <a:off x="2305459" y="2807150"/>
              <a:ext cx="975027" cy="1120343"/>
            </a:xfrm>
            <a:prstGeom prst="rect">
              <a:avLst/>
            </a:prstGeom>
          </p:spPr>
        </p:pic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72ACBD00-A2EC-45FC-8A2C-13F323C2C3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1421842" y="3390595"/>
              <a:ext cx="2742263" cy="1401601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94B0BF-2B97-420D-9FED-C5EEB86E1B11}"/>
              </a:ext>
            </a:extLst>
          </p:cNvPr>
          <p:cNvGrpSpPr/>
          <p:nvPr userDrawn="1"/>
        </p:nvGrpSpPr>
        <p:grpSpPr>
          <a:xfrm>
            <a:off x="14955861" y="1222273"/>
            <a:ext cx="1246909" cy="1668638"/>
            <a:chOff x="2190248" y="2232842"/>
            <a:chExt cx="1246909" cy="1668638"/>
          </a:xfrm>
        </p:grpSpPr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C57AF492-0775-473E-8854-8E7E5787E8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2190248" y="2781137"/>
              <a:ext cx="975027" cy="1120343"/>
            </a:xfrm>
            <a:prstGeom prst="rect">
              <a:avLst/>
            </a:prstGeom>
          </p:spPr>
        </p:pic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DF86E776-A961-49C5-AC23-DF7ECE291A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p:blipFill>
          <p:spPr>
            <a:xfrm>
              <a:off x="2190248" y="2232842"/>
              <a:ext cx="1246909" cy="126566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D4CC12-B03A-4D9D-AC91-FE400294C8CB}"/>
              </a:ext>
            </a:extLst>
          </p:cNvPr>
          <p:cNvGrpSpPr/>
          <p:nvPr userDrawn="1"/>
        </p:nvGrpSpPr>
        <p:grpSpPr>
          <a:xfrm>
            <a:off x="12684347" y="5828410"/>
            <a:ext cx="1657171" cy="1619541"/>
            <a:chOff x="2011929" y="2497052"/>
            <a:chExt cx="1657171" cy="1619541"/>
          </a:xfrm>
        </p:grpSpPr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A4580960-1A81-404D-B94D-9DEE0497E9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p:blipFill>
          <p:spPr>
            <a:xfrm>
              <a:off x="2011929" y="2850933"/>
              <a:ext cx="1246909" cy="1265660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E4124D3D-7793-4394-ABBC-5D2AE3844F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 rot="16200000">
              <a:off x="2621415" y="2424394"/>
              <a:ext cx="975027" cy="1120343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600B330-CF7B-4190-97BB-8ACB711F5E61}"/>
              </a:ext>
            </a:extLst>
          </p:cNvPr>
          <p:cNvGrpSpPr/>
          <p:nvPr userDrawn="1"/>
        </p:nvGrpSpPr>
        <p:grpSpPr>
          <a:xfrm>
            <a:off x="15487034" y="2992318"/>
            <a:ext cx="2943722" cy="2928928"/>
            <a:chOff x="2961444" y="1690830"/>
            <a:chExt cx="2943722" cy="2928928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F58D634A-EF3D-468C-8F20-C963244647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p:blipFill>
          <p:spPr>
            <a:xfrm>
              <a:off x="2961444" y="3250970"/>
              <a:ext cx="2596947" cy="1368788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B8013B58-3A96-4C34-BD5A-457FA14F01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p:blipFill>
          <p:spPr>
            <a:xfrm rot="5400000">
              <a:off x="2971584" y="1833947"/>
              <a:ext cx="1348380" cy="1368658"/>
            </a:xfrm>
            <a:prstGeom prst="rect">
              <a:avLst/>
            </a:prstGeom>
          </p:spPr>
        </p:pic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6E8C3466-E377-4D15-B955-04CDADDBD1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p:blipFill>
          <p:spPr>
            <a:xfrm rot="16200000" flipH="1">
              <a:off x="4546647" y="1680691"/>
              <a:ext cx="1348380" cy="1368658"/>
            </a:xfrm>
            <a:prstGeom prst="rect">
              <a:avLst/>
            </a:prstGeom>
          </p:spPr>
        </p:pic>
      </p:grpSp>
      <p:pic>
        <p:nvPicPr>
          <p:cNvPr id="33" name="그래픽 32">
            <a:extLst>
              <a:ext uri="{FF2B5EF4-FFF2-40B4-BE49-F238E27FC236}">
                <a16:creationId xmlns:a16="http://schemas.microsoft.com/office/drawing/2014/main" id="{00FEE36B-A2AB-4929-9CD2-973183E27D18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2905396" y="-1959999"/>
            <a:ext cx="1246909" cy="126566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45060A-6CA9-4C73-9EC5-EFBEB0723C0B}"/>
              </a:ext>
            </a:extLst>
          </p:cNvPr>
          <p:cNvGrpSpPr/>
          <p:nvPr userDrawn="1"/>
        </p:nvGrpSpPr>
        <p:grpSpPr>
          <a:xfrm>
            <a:off x="-3401407" y="3239163"/>
            <a:ext cx="2863023" cy="2589247"/>
            <a:chOff x="2609176" y="1878771"/>
            <a:chExt cx="2863023" cy="2589247"/>
          </a:xfrm>
        </p:grpSpPr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79B3A093-4602-493F-98A0-5688D74809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p:blipFill>
          <p:spPr>
            <a:xfrm rot="10800000">
              <a:off x="4225290" y="1878771"/>
              <a:ext cx="1246909" cy="1265660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1B1A9C0-93F6-419E-A1A6-811C46807C32}"/>
                </a:ext>
              </a:extLst>
            </p:cNvPr>
            <p:cNvGrpSpPr/>
            <p:nvPr userDrawn="1"/>
          </p:nvGrpSpPr>
          <p:grpSpPr>
            <a:xfrm>
              <a:off x="2609176" y="2848477"/>
              <a:ext cx="1657171" cy="1619541"/>
              <a:chOff x="2011929" y="2497052"/>
              <a:chExt cx="1657171" cy="1619541"/>
            </a:xfrm>
          </p:grpSpPr>
          <p:pic>
            <p:nvPicPr>
              <p:cNvPr id="37" name="그래픽 36">
                <a:extLst>
                  <a:ext uri="{FF2B5EF4-FFF2-40B4-BE49-F238E27FC236}">
                    <a16:creationId xmlns:a16="http://schemas.microsoft.com/office/drawing/2014/main" id="{E0AED340-761C-4B27-9B13-0880E0D542F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xmlns="" r:embed="rId26"/>
                  </a:ext>
                </a:extLst>
              </a:blip>
              <a:stretch>
                <a:fillRect/>
              </a:stretch>
            </p:blipFill>
            <p:spPr>
              <a:xfrm>
                <a:off x="2011929" y="2850933"/>
                <a:ext cx="1246909" cy="1265660"/>
              </a:xfrm>
              <a:prstGeom prst="rect">
                <a:avLst/>
              </a:prstGeom>
            </p:spPr>
          </p:pic>
          <p:pic>
            <p:nvPicPr>
              <p:cNvPr id="38" name="그래픽 37">
                <a:extLst>
                  <a:ext uri="{FF2B5EF4-FFF2-40B4-BE49-F238E27FC236}">
                    <a16:creationId xmlns:a16="http://schemas.microsoft.com/office/drawing/2014/main" id="{DBC7F193-2FF4-4EAE-9432-6B6D2FB1D94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xmlns="" r:embed="rId20"/>
                  </a:ext>
                </a:extLst>
              </a:blip>
              <a:stretch>
                <a:fillRect/>
              </a:stretch>
            </p:blipFill>
            <p:spPr>
              <a:xfrm rot="16200000">
                <a:off x="2621415" y="2424394"/>
                <a:ext cx="975027" cy="1120343"/>
              </a:xfrm>
              <a:prstGeom prst="rect">
                <a:avLst/>
              </a:prstGeom>
            </p:spPr>
          </p:pic>
        </p:grpSp>
      </p:grpSp>
      <p:pic>
        <p:nvPicPr>
          <p:cNvPr id="39" name="그래픽 38">
            <a:extLst>
              <a:ext uri="{FF2B5EF4-FFF2-40B4-BE49-F238E27FC236}">
                <a16:creationId xmlns:a16="http://schemas.microsoft.com/office/drawing/2014/main" id="{F3A73268-E41F-437B-BB22-016C2B15F92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 rot="5400000">
            <a:off x="6195174" y="-3547302"/>
            <a:ext cx="975027" cy="1120343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A934AA87-8C76-4098-84D6-533BB1EF90D1}"/>
              </a:ext>
            </a:extLst>
          </p:cNvPr>
          <p:cNvGrpSpPr/>
          <p:nvPr userDrawn="1"/>
        </p:nvGrpSpPr>
        <p:grpSpPr>
          <a:xfrm>
            <a:off x="-992476" y="-3641852"/>
            <a:ext cx="2742263" cy="3015484"/>
            <a:chOff x="5127279" y="2506590"/>
            <a:chExt cx="2742263" cy="3015484"/>
          </a:xfrm>
        </p:grpSpPr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73A5B181-085D-4E90-B65F-2F7D44A864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p:blipFill>
          <p:spPr>
            <a:xfrm rot="10800000">
              <a:off x="6500884" y="2506590"/>
              <a:ext cx="1368658" cy="1389240"/>
            </a:xfrm>
            <a:prstGeom prst="rect">
              <a:avLst/>
            </a:prstGeom>
          </p:spPr>
        </p:pic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0DBE3D0E-2C88-4554-B4FB-C9368490BA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5127279" y="4120473"/>
              <a:ext cx="2742263" cy="1401601"/>
            </a:xfrm>
            <a:prstGeom prst="rect">
              <a:avLst/>
            </a:prstGeom>
          </p:spPr>
        </p:pic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D02AF6E4-B8BC-4E01-B090-717B3FA1EE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6411689" y="4033752"/>
              <a:ext cx="173442" cy="173442"/>
            </a:xfrm>
            <a:prstGeom prst="rect">
              <a:avLst/>
            </a:prstGeom>
          </p:spPr>
        </p:pic>
        <p:pic>
          <p:nvPicPr>
            <p:cNvPr id="44" name="그래픽 43">
              <a:extLst>
                <a:ext uri="{FF2B5EF4-FFF2-40B4-BE49-F238E27FC236}">
                  <a16:creationId xmlns:a16="http://schemas.microsoft.com/office/drawing/2014/main" id="{BE729F39-5FE1-4AA0-8FB6-A1FFC3C3E1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5127279" y="2506590"/>
              <a:ext cx="975027" cy="1120343"/>
            </a:xfrm>
            <a:prstGeom prst="rect">
              <a:avLst/>
            </a:prstGeom>
          </p:spPr>
        </p:pic>
      </p:grpSp>
      <p:pic>
        <p:nvPicPr>
          <p:cNvPr id="45" name="그래픽 44">
            <a:extLst>
              <a:ext uri="{FF2B5EF4-FFF2-40B4-BE49-F238E27FC236}">
                <a16:creationId xmlns:a16="http://schemas.microsoft.com/office/drawing/2014/main" id="{86295B36-66FC-4D99-90BD-04D0C96A6A46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12215707" y="206926"/>
            <a:ext cx="652462" cy="65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3581B12-BF8B-43A4-9019-02E509A52B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E1226F61-6545-4C08-94D4-570B047436E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F67BFA98-B55A-490F-9F98-783D652770D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696061" y="1063993"/>
            <a:ext cx="1100156" cy="621056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377F8743-49CC-4CA0-8FC2-646D6982EAC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10800000">
            <a:off x="11172252" y="54173"/>
            <a:ext cx="944005" cy="958201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D174DA7-D8E5-457D-887A-F5F4AA8B175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696061" y="843900"/>
            <a:ext cx="168475" cy="1684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A8FDFB4E-513C-48A1-842D-FF5EB244BCE7}"/>
              </a:ext>
            </a:extLst>
          </p:cNvPr>
          <p:cNvGrpSpPr/>
          <p:nvPr userDrawn="1"/>
        </p:nvGrpSpPr>
        <p:grpSpPr>
          <a:xfrm>
            <a:off x="111230" y="4848281"/>
            <a:ext cx="2167527" cy="1960258"/>
            <a:chOff x="2609176" y="1878771"/>
            <a:chExt cx="2863023" cy="2589247"/>
          </a:xfrm>
        </p:grpSpPr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4273860E-32D6-493A-88C1-9F90F680A2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 rot="10800000">
              <a:off x="4225290" y="1878771"/>
              <a:ext cx="1246909" cy="1265660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37E8FB4-1134-4CD9-BF08-EDF69763F984}"/>
                </a:ext>
              </a:extLst>
            </p:cNvPr>
            <p:cNvGrpSpPr/>
            <p:nvPr userDrawn="1"/>
          </p:nvGrpSpPr>
          <p:grpSpPr>
            <a:xfrm>
              <a:off x="2609176" y="2848477"/>
              <a:ext cx="1657171" cy="1619541"/>
              <a:chOff x="2011929" y="2497052"/>
              <a:chExt cx="1657171" cy="1619541"/>
            </a:xfrm>
          </p:grpSpPr>
          <p:pic>
            <p:nvPicPr>
              <p:cNvPr id="37" name="그래픽 36">
                <a:extLst>
                  <a:ext uri="{FF2B5EF4-FFF2-40B4-BE49-F238E27FC236}">
                    <a16:creationId xmlns:a16="http://schemas.microsoft.com/office/drawing/2014/main" id="{26991644-8FC0-42CE-9979-804824D0A2B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p:blipFill>
            <p:spPr>
              <a:xfrm>
                <a:off x="2011929" y="2850933"/>
                <a:ext cx="1246909" cy="1265660"/>
              </a:xfrm>
              <a:prstGeom prst="rect">
                <a:avLst/>
              </a:prstGeom>
            </p:spPr>
          </p:pic>
          <p:pic>
            <p:nvPicPr>
              <p:cNvPr id="38" name="그래픽 37">
                <a:extLst>
                  <a:ext uri="{FF2B5EF4-FFF2-40B4-BE49-F238E27FC236}">
                    <a16:creationId xmlns:a16="http://schemas.microsoft.com/office/drawing/2014/main" id="{C8CFAB5E-72EE-4D6B-B909-6287E602B4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 rot="16200000">
                <a:off x="2621415" y="2424394"/>
                <a:ext cx="975027" cy="11203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7120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bg>
      <p:bgPr>
        <a:solidFill>
          <a:srgbClr val="0D1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2779FC-9DC9-48DD-AE72-ADD5BCFEE8BE}"/>
              </a:ext>
            </a:extLst>
          </p:cNvPr>
          <p:cNvGrpSpPr/>
          <p:nvPr userDrawn="1"/>
        </p:nvGrpSpPr>
        <p:grpSpPr>
          <a:xfrm>
            <a:off x="10489315" y="206926"/>
            <a:ext cx="1488190" cy="1430448"/>
            <a:chOff x="883517" y="1672632"/>
            <a:chExt cx="3066091" cy="2947126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3FF2F91-5B40-4D27-9DA0-5B6EC5AF87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2062456" y="3267377"/>
              <a:ext cx="173442" cy="173442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FA40182F-2314-4947-B701-ABDCBACF16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883517" y="2088438"/>
              <a:ext cx="2531320" cy="2531320"/>
            </a:xfrm>
            <a:prstGeom prst="rect">
              <a:avLst/>
            </a:prstGeom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ED4F8287-0DE1-4B0B-82D1-77EF81DE68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 rot="5400000">
              <a:off x="2901923" y="1599974"/>
              <a:ext cx="975027" cy="1120343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5EC40A-10EF-43FA-A7AB-95FEEDE7846E}"/>
              </a:ext>
            </a:extLst>
          </p:cNvPr>
          <p:cNvGrpSpPr/>
          <p:nvPr userDrawn="1"/>
        </p:nvGrpSpPr>
        <p:grpSpPr>
          <a:xfrm>
            <a:off x="157010" y="6096326"/>
            <a:ext cx="621056" cy="621056"/>
            <a:chOff x="1429812" y="3299838"/>
            <a:chExt cx="820335" cy="820335"/>
          </a:xfrm>
        </p:grpSpPr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2B57E940-230C-43E8-8353-C11CC3038D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1429812" y="3299838"/>
              <a:ext cx="820335" cy="820335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7D174DA7-D8E5-457D-887A-F5F4AA8B17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2027613" y="3299838"/>
              <a:ext cx="222534" cy="222534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A71A379-1FDA-474C-A5EE-DE7703BE6211}"/>
              </a:ext>
            </a:extLst>
          </p:cNvPr>
          <p:cNvGrpSpPr/>
          <p:nvPr userDrawn="1"/>
        </p:nvGrpSpPr>
        <p:grpSpPr>
          <a:xfrm>
            <a:off x="214495" y="208823"/>
            <a:ext cx="1254605" cy="1226116"/>
            <a:chOff x="2011929" y="2497052"/>
            <a:chExt cx="1657171" cy="1619541"/>
          </a:xfrm>
        </p:grpSpPr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40907C11-8790-470E-8DA5-E3D15EEDF5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2011929" y="2850933"/>
              <a:ext cx="1246909" cy="1265660"/>
            </a:xfrm>
            <a:prstGeom prst="rect">
              <a:avLst/>
            </a:prstGeom>
          </p:spPr>
        </p:pic>
        <p:pic>
          <p:nvPicPr>
            <p:cNvPr id="28" name="그래픽 27">
              <a:extLst>
                <a:ext uri="{FF2B5EF4-FFF2-40B4-BE49-F238E27FC236}">
                  <a16:creationId xmlns:a16="http://schemas.microsoft.com/office/drawing/2014/main" id="{85D9A8F6-6C2B-4FF0-8034-900760BB38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 rot="16200000">
              <a:off x="2621415" y="2424394"/>
              <a:ext cx="975027" cy="1120343"/>
            </a:xfrm>
            <a:prstGeom prst="rect">
              <a:avLst/>
            </a:prstGeom>
          </p:spPr>
        </p:pic>
      </p:grpSp>
      <p:pic>
        <p:nvPicPr>
          <p:cNvPr id="45" name="그래픽 44">
            <a:extLst>
              <a:ext uri="{FF2B5EF4-FFF2-40B4-BE49-F238E27FC236}">
                <a16:creationId xmlns:a16="http://schemas.microsoft.com/office/drawing/2014/main" id="{D2E60C4E-1002-4A8F-8594-CC4CA249569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1433724" y="6096326"/>
            <a:ext cx="493964" cy="49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86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bg>
      <p:bgPr>
        <a:solidFill>
          <a:srgbClr val="263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ED4F8287-0DE1-4B0B-82D1-77EF81DE68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5400000">
            <a:off x="4126803" y="5467071"/>
            <a:ext cx="901909" cy="1036329"/>
          </a:xfrm>
          <a:prstGeom prst="rect">
            <a:avLst/>
          </a:prstGeom>
        </p:spPr>
      </p:pic>
      <p:pic>
        <p:nvPicPr>
          <p:cNvPr id="8" name="Graphic 3">
            <a:hlinkClick r:id="rId4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7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래픽 32">
            <a:extLst>
              <a:ext uri="{FF2B5EF4-FFF2-40B4-BE49-F238E27FC236}">
                <a16:creationId xmlns:a16="http://schemas.microsoft.com/office/drawing/2014/main" id="{7E8FD84E-E3E9-46BA-8C22-263BC2602B1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0" y="0"/>
            <a:ext cx="1792223" cy="1819175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D2E60C4E-1002-4A8F-8594-CC4CA249569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1475780" y="195183"/>
            <a:ext cx="493964" cy="493964"/>
          </a:xfrm>
          <a:prstGeom prst="rect">
            <a:avLst/>
          </a:prstGeom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F5F71CEE-438D-4B7C-AD44-29AD097B5DE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flipH="1" flipV="1">
            <a:off x="11247995" y="5899799"/>
            <a:ext cx="944005" cy="958201"/>
          </a:xfrm>
          <a:prstGeom prst="rect">
            <a:avLst/>
          </a:prstGeom>
        </p:spPr>
      </p:pic>
      <p:sp>
        <p:nvSpPr>
          <p:cNvPr id="47" name="그림 개체 틀 4">
            <a:extLst>
              <a:ext uri="{FF2B5EF4-FFF2-40B4-BE49-F238E27FC236}">
                <a16:creationId xmlns:a16="http://schemas.microsoft.com/office/drawing/2014/main" id="{AD10A60E-8F50-40F6-B7D1-6E2833FDD3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8623" y="750528"/>
            <a:ext cx="3848101" cy="53569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92927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래픽 45">
            <a:extLst>
              <a:ext uri="{FF2B5EF4-FFF2-40B4-BE49-F238E27FC236}">
                <a16:creationId xmlns:a16="http://schemas.microsoft.com/office/drawing/2014/main" id="{F4430D8C-8F3B-4A8C-8790-C955927457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0443" r="20444"/>
          <a:stretch/>
        </p:blipFill>
        <p:spPr>
          <a:xfrm rot="16200000">
            <a:off x="-2943182" y="2943183"/>
            <a:ext cx="6858003" cy="971635"/>
          </a:xfrm>
          <a:prstGeom prst="rect">
            <a:avLst/>
          </a:prstGeom>
        </p:spPr>
      </p:pic>
      <p:pic>
        <p:nvPicPr>
          <p:cNvPr id="48" name="그래픽 47">
            <a:extLst>
              <a:ext uri="{FF2B5EF4-FFF2-40B4-BE49-F238E27FC236}">
                <a16:creationId xmlns:a16="http://schemas.microsoft.com/office/drawing/2014/main" id="{8C9CAA73-B339-4BD1-A476-D2B184DC99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0443" r="20444"/>
          <a:stretch/>
        </p:blipFill>
        <p:spPr>
          <a:xfrm rot="5400000" flipH="1">
            <a:off x="8277181" y="2943183"/>
            <a:ext cx="6858003" cy="971635"/>
          </a:xfrm>
          <a:prstGeom prst="rect">
            <a:avLst/>
          </a:prstGeom>
        </p:spPr>
      </p:pic>
      <p:pic>
        <p:nvPicPr>
          <p:cNvPr id="8" name="Graphic 3">
            <a:hlinkClick r:id="rId4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7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래픽 24">
            <a:extLst>
              <a:ext uri="{FF2B5EF4-FFF2-40B4-BE49-F238E27FC236}">
                <a16:creationId xmlns:a16="http://schemas.microsoft.com/office/drawing/2014/main" id="{729ABC3F-8D8C-4902-8FA3-979614B60B4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flipV="1">
            <a:off x="11220365" y="0"/>
            <a:ext cx="971635" cy="98624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40907C11-8790-470E-8DA5-E3D15EEDF5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0" y="5867609"/>
            <a:ext cx="975718" cy="990391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85D9A8F6-6C2B-4FF0-8034-900760BB38B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rot="16200000">
            <a:off x="486828" y="5505756"/>
            <a:ext cx="738170" cy="84818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76ECA85F-E389-4548-824B-AB92C8C304B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1247994" y="415101"/>
            <a:ext cx="738170" cy="84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222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rgbClr val="C7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B2C75B-9518-456D-9D9E-822520EC772A}"/>
              </a:ext>
            </a:extLst>
          </p:cNvPr>
          <p:cNvGrpSpPr/>
          <p:nvPr userDrawn="1"/>
        </p:nvGrpSpPr>
        <p:grpSpPr>
          <a:xfrm>
            <a:off x="0" y="5540130"/>
            <a:ext cx="1889756" cy="1317870"/>
            <a:chOff x="1421842" y="2879808"/>
            <a:chExt cx="2742263" cy="1912388"/>
          </a:xfrm>
        </p:grpSpPr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13748B0D-E9DD-48C5-885F-C15ADA473D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 rot="16200000">
              <a:off x="2305459" y="2807150"/>
              <a:ext cx="975027" cy="1120343"/>
            </a:xfrm>
            <a:prstGeom prst="rect">
              <a:avLst/>
            </a:prstGeom>
          </p:spPr>
        </p:pic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D78AE805-0BBF-4E17-939C-4672756BD1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1421842" y="3390595"/>
              <a:ext cx="2742263" cy="140160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9DE91D-47F3-4FB5-ADAA-52974FCCC24B}"/>
              </a:ext>
            </a:extLst>
          </p:cNvPr>
          <p:cNvGrpSpPr/>
          <p:nvPr userDrawn="1"/>
        </p:nvGrpSpPr>
        <p:grpSpPr>
          <a:xfrm>
            <a:off x="10079088" y="-1"/>
            <a:ext cx="2112911" cy="2030931"/>
            <a:chOff x="10488531" y="0"/>
            <a:chExt cx="1703468" cy="1637374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3FF2F91-5B40-4D27-9DA0-5B6EC5AF87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 flipH="1" flipV="1">
              <a:off x="11440639" y="654999"/>
              <a:ext cx="96361" cy="96361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FA40182F-2314-4947-B701-ABDCBACF16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 flipH="1" flipV="1">
              <a:off x="10785640" y="0"/>
              <a:ext cx="1406359" cy="1406359"/>
            </a:xfrm>
            <a:prstGeom prst="rect">
              <a:avLst/>
            </a:prstGeom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ED4F8287-0DE1-4B0B-82D1-77EF81DE68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 rot="5400000" flipH="1" flipV="1">
              <a:off x="10528898" y="1055298"/>
              <a:ext cx="541709" cy="622444"/>
            </a:xfrm>
            <a:prstGeom prst="rect">
              <a:avLst/>
            </a:prstGeom>
          </p:spPr>
        </p:pic>
        <p:pic>
          <p:nvPicPr>
            <p:cNvPr id="45" name="그래픽 44">
              <a:extLst>
                <a:ext uri="{FF2B5EF4-FFF2-40B4-BE49-F238E27FC236}">
                  <a16:creationId xmlns:a16="http://schemas.microsoft.com/office/drawing/2014/main" id="{D2E60C4E-1002-4A8F-8594-CC4CA24956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11681157" y="912395"/>
              <a:ext cx="493964" cy="493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0339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bg>
      <p:bgPr>
        <a:solidFill>
          <a:srgbClr val="263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래픽 40">
            <a:extLst>
              <a:ext uri="{FF2B5EF4-FFF2-40B4-BE49-F238E27FC236}">
                <a16:creationId xmlns:a16="http://schemas.microsoft.com/office/drawing/2014/main" id="{76319D78-DFD2-45A3-A3E1-474FBEA008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10800000">
            <a:off x="1190103" y="158588"/>
            <a:ext cx="1036179" cy="1051761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C38154A8-2820-4015-8383-94882236F47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0179" y="158588"/>
            <a:ext cx="738170" cy="84818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7BFA98-B55A-490F-9F98-783D652770D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flipV="1">
            <a:off x="10368155" y="0"/>
            <a:ext cx="1823845" cy="102959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D2E60C4E-1002-4A8F-8594-CC4CA249569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flipV="1">
            <a:off x="11606155" y="782608"/>
            <a:ext cx="493964" cy="49396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03813D1C-9E40-4A70-97D2-FEEC1C37B1B0}"/>
              </a:ext>
            </a:extLst>
          </p:cNvPr>
          <p:cNvSpPr/>
          <p:nvPr userDrawn="1"/>
        </p:nvSpPr>
        <p:spPr>
          <a:xfrm>
            <a:off x="874184" y="3000274"/>
            <a:ext cx="10443632" cy="1739900"/>
          </a:xfrm>
          <a:prstGeom prst="rect">
            <a:avLst/>
          </a:prstGeom>
          <a:solidFill>
            <a:srgbClr val="6585FF"/>
          </a:solidFill>
          <a:ln w="6985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lvl="0" algn="ctr"/>
            <a:endParaRPr lang="ko-KR" altLang="en-US" sz="2400" dirty="0">
              <a:solidFill>
                <a:srgbClr val="000334"/>
              </a:solidFill>
              <a:latin typeface="+mj-lt"/>
            </a:endParaRPr>
          </a:p>
        </p:txBody>
      </p:sp>
      <p:sp>
        <p:nvSpPr>
          <p:cNvPr id="47" name="그림 개체 틀 2">
            <a:extLst>
              <a:ext uri="{FF2B5EF4-FFF2-40B4-BE49-F238E27FC236}">
                <a16:creationId xmlns:a16="http://schemas.microsoft.com/office/drawing/2014/main" id="{81B4BF99-8701-4E53-AA35-2E2CFBDCC071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3735528" y="2211492"/>
            <a:ext cx="2193515" cy="219476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48" name="그림 개체 틀 2">
            <a:extLst>
              <a:ext uri="{FF2B5EF4-FFF2-40B4-BE49-F238E27FC236}">
                <a16:creationId xmlns:a16="http://schemas.microsoft.com/office/drawing/2014/main" id="{6D7CFA00-0F97-4B24-B604-D747AA83A615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262958" y="2211492"/>
            <a:ext cx="2193515" cy="219476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49" name="그림 개체 틀 2">
            <a:extLst>
              <a:ext uri="{FF2B5EF4-FFF2-40B4-BE49-F238E27FC236}">
                <a16:creationId xmlns:a16="http://schemas.microsoft.com/office/drawing/2014/main" id="{3353B521-8215-4DC5-B11A-1ECF6CEB2A56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8790387" y="2211492"/>
            <a:ext cx="2193515" cy="219476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0" name="그림 개체 틀 2">
            <a:extLst>
              <a:ext uri="{FF2B5EF4-FFF2-40B4-BE49-F238E27FC236}">
                <a16:creationId xmlns:a16="http://schemas.microsoft.com/office/drawing/2014/main" id="{5824AF64-B8D9-441A-844C-4EF11755AF2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208098" y="2211492"/>
            <a:ext cx="2193515" cy="219476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1791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bg>
      <p:bgPr>
        <a:solidFill>
          <a:srgbClr val="0D1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5EC40A-10EF-43FA-A7AB-95FEEDE7846E}"/>
              </a:ext>
            </a:extLst>
          </p:cNvPr>
          <p:cNvGrpSpPr/>
          <p:nvPr userDrawn="1"/>
        </p:nvGrpSpPr>
        <p:grpSpPr>
          <a:xfrm>
            <a:off x="0" y="0"/>
            <a:ext cx="1423762" cy="1423762"/>
            <a:chOff x="1429812" y="3299838"/>
            <a:chExt cx="820335" cy="820335"/>
          </a:xfrm>
        </p:grpSpPr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2B57E940-230C-43E8-8353-C11CC3038D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429812" y="3299838"/>
              <a:ext cx="820335" cy="820335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7D174DA7-D8E5-457D-887A-F5F4AA8B17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2027613" y="3299838"/>
              <a:ext cx="222534" cy="222534"/>
            </a:xfrm>
            <a:prstGeom prst="rect">
              <a:avLst/>
            </a:prstGeom>
          </p:spPr>
        </p:pic>
      </p:grpSp>
      <p:pic>
        <p:nvPicPr>
          <p:cNvPr id="27" name="그래픽 26">
            <a:extLst>
              <a:ext uri="{FF2B5EF4-FFF2-40B4-BE49-F238E27FC236}">
                <a16:creationId xmlns:a16="http://schemas.microsoft.com/office/drawing/2014/main" id="{40907C11-8790-470E-8DA5-E3D15EEDF59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768238" y="5412827"/>
            <a:ext cx="1423762" cy="1445173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85D9A8F6-6C2B-4FF0-8034-900760BB38B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rot="16200000">
            <a:off x="10986626" y="4887481"/>
            <a:ext cx="1113319" cy="127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025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72" r:id="rId20"/>
    <p:sldLayoutId id="2147483664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0F216C89-0CEE-45FE-B1EE-45C742B7C69E}"/>
              </a:ext>
            </a:extLst>
          </p:cNvPr>
          <p:cNvSpPr/>
          <p:nvPr/>
        </p:nvSpPr>
        <p:spPr>
          <a:xfrm>
            <a:off x="3807338" y="2699656"/>
            <a:ext cx="4995334" cy="1345639"/>
          </a:xfrm>
          <a:prstGeom prst="roundRect">
            <a:avLst>
              <a:gd name="adj" fmla="val 50000"/>
            </a:avLst>
          </a:prstGeom>
          <a:solidFill>
            <a:srgbClr val="263FFF"/>
          </a:solidFill>
          <a:ln w="6350" cap="flat">
            <a:noFill/>
            <a:prstDash val="solid"/>
            <a:miter/>
          </a:ln>
        </p:spPr>
        <p:txBody>
          <a:bodyPr rtlCol="0" anchor="ctr" anchorCtr="0"/>
          <a:lstStyle/>
          <a:p>
            <a:pPr algn="ctr"/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EED826B-283C-48BC-83B4-CEC4D8397F09}"/>
              </a:ext>
            </a:extLst>
          </p:cNvPr>
          <p:cNvSpPr txBox="1"/>
          <p:nvPr/>
        </p:nvSpPr>
        <p:spPr>
          <a:xfrm>
            <a:off x="2054738" y="2910810"/>
            <a:ext cx="8500534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54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УДАРЕНИЯ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36913" y="444138"/>
            <a:ext cx="9736183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 b="1" dirty="0"/>
              <a:t>Министерство науки и высшего образования Российской Федерации</a:t>
            </a:r>
            <a:endParaRPr lang="ru-RU" sz="1600" dirty="0"/>
          </a:p>
          <a:p>
            <a:pPr algn="ctr">
              <a:defRPr/>
            </a:pPr>
            <a:r>
              <a:rPr lang="ru-RU" sz="1600" b="1" dirty="0"/>
              <a:t>Федеральное государственное бюджетное образовательное учреждение высшего образования</a:t>
            </a:r>
            <a:endParaRPr lang="ru-RU" sz="1600" dirty="0"/>
          </a:p>
          <a:p>
            <a:pPr algn="ctr">
              <a:defRPr/>
            </a:pPr>
            <a:r>
              <a:rPr lang="ru-RU" sz="1600" b="1" dirty="0"/>
              <a:t>«ИРКУТСКИЙ НАЦИОНАЛЬНЫЙ ИССЛЕДОВАТЕЛЬСКИЙ ТЕХНИЧЕСКИЙ УНИВЕРСИТЕТ»</a:t>
            </a:r>
            <a:endParaRPr lang="ru-RU" sz="1600" b="1" dirty="0">
              <a:solidFill>
                <a:schemeClr val="accent2">
                  <a:lumMod val="50000"/>
                </a:schemeClr>
              </a:solidFill>
              <a:effectLst>
                <a:reflection blurRad="6350" stA="50000" endA="300" endPos="50000" dist="60007" dir="5400000" sy="-100000" algn="bl" rotWithShape="0"/>
              </a:effectLst>
            </a:endParaRPr>
          </a:p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70263" y="4728754"/>
            <a:ext cx="445008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Выполнили</a:t>
            </a:r>
            <a:r>
              <a:rPr lang="en-US" dirty="0" smtClean="0"/>
              <a:t>:</a:t>
            </a:r>
          </a:p>
          <a:p>
            <a:r>
              <a:rPr lang="ru-RU" dirty="0" err="1" smtClean="0"/>
              <a:t>Раднаева</a:t>
            </a:r>
            <a:r>
              <a:rPr lang="ru-RU" dirty="0" smtClean="0"/>
              <a:t> </a:t>
            </a:r>
            <a:r>
              <a:rPr lang="ru-RU" dirty="0" err="1" smtClean="0"/>
              <a:t>Сарюна</a:t>
            </a:r>
            <a:endParaRPr lang="ru-RU" dirty="0" smtClean="0"/>
          </a:p>
          <a:p>
            <a:r>
              <a:rPr lang="ru-RU" dirty="0" smtClean="0"/>
              <a:t>Харчук Ксения </a:t>
            </a:r>
          </a:p>
          <a:p>
            <a:r>
              <a:rPr lang="ru-RU" dirty="0" smtClean="0"/>
              <a:t>Группа</a:t>
            </a:r>
            <a:r>
              <a:rPr lang="en-US" dirty="0" smtClean="0"/>
              <a:t>:</a:t>
            </a:r>
            <a:r>
              <a:rPr lang="ru-RU" dirty="0" smtClean="0"/>
              <a:t> АСУб-23-1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1933304" y="2194561"/>
            <a:ext cx="7950926" cy="2220685"/>
          </a:xfrm>
          <a:prstGeom prst="ellipse">
            <a:avLst/>
          </a:prstGeom>
          <a:solidFill>
            <a:srgbClr val="263FFF"/>
          </a:solidFill>
          <a:ln w="1270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8368" y="2368731"/>
            <a:ext cx="640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dirty="0" smtClean="0">
                <a:solidFill>
                  <a:schemeClr val="bg1"/>
                </a:solidFill>
              </a:rPr>
              <a:t>кашлянуть</a:t>
            </a:r>
            <a:r>
              <a:rPr lang="ru-RU" sz="9600" dirty="0" smtClean="0"/>
              <a:t> </a:t>
            </a:r>
            <a:endParaRPr lang="ru-RU" sz="9600" dirty="0"/>
          </a:p>
        </p:txBody>
      </p:sp>
    </p:spTree>
    <p:extLst>
      <p:ext uri="{BB962C8B-B14F-4D97-AF65-F5344CB8AC3E}">
        <p14:creationId xmlns:p14="http://schemas.microsoft.com/office/powerpoint/2010/main" val="409987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838994" y="2420983"/>
            <a:ext cx="6000206" cy="2081349"/>
          </a:xfrm>
          <a:prstGeom prst="ellipse">
            <a:avLst/>
          </a:prstGeom>
          <a:solidFill>
            <a:srgbClr val="263FFF"/>
          </a:solidFill>
          <a:ln w="1270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3029" y="2516777"/>
            <a:ext cx="3544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dirty="0" smtClean="0">
                <a:solidFill>
                  <a:schemeClr val="bg1"/>
                </a:solidFill>
              </a:rPr>
              <a:t>клала</a:t>
            </a:r>
            <a:r>
              <a:rPr lang="ru-RU" sz="9600" dirty="0" smtClean="0"/>
              <a:t> </a:t>
            </a:r>
            <a:endParaRPr lang="ru-RU" sz="9600" dirty="0"/>
          </a:p>
        </p:txBody>
      </p:sp>
    </p:spTree>
    <p:extLst>
      <p:ext uri="{BB962C8B-B14F-4D97-AF65-F5344CB8AC3E}">
        <p14:creationId xmlns:p14="http://schemas.microsoft.com/office/powerpoint/2010/main" val="39213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657C30-2112-4D57-83F5-4B5728AAEFE6}"/>
              </a:ext>
            </a:extLst>
          </p:cNvPr>
          <p:cNvSpPr/>
          <p:nvPr/>
        </p:nvSpPr>
        <p:spPr>
          <a:xfrm>
            <a:off x="2793638" y="563416"/>
            <a:ext cx="6829332" cy="5959304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endParaRPr lang="ko-KR" altLang="en-US" dirty="0">
              <a:solidFill>
                <a:srgbClr val="000334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19" y="853884"/>
            <a:ext cx="5378370" cy="53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7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493" y="619272"/>
            <a:ext cx="5633014" cy="56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5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AD4763-DF87-458C-9365-4E4A7A862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207" y="1325444"/>
            <a:ext cx="5209432" cy="322274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206" y="1334818"/>
            <a:ext cx="1297174" cy="119618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583" y="2835424"/>
            <a:ext cx="1343025" cy="5810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13" y="1334818"/>
            <a:ext cx="13430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2459393-6D48-4812-92A2-5B43B66141E6}"/>
              </a:ext>
            </a:extLst>
          </p:cNvPr>
          <p:cNvSpPr/>
          <p:nvPr/>
        </p:nvSpPr>
        <p:spPr>
          <a:xfrm>
            <a:off x="3005433" y="1770743"/>
            <a:ext cx="6181134" cy="3316514"/>
          </a:xfrm>
          <a:prstGeom prst="rect">
            <a:avLst/>
          </a:prstGeom>
          <a:solidFill>
            <a:srgbClr val="263FFF"/>
          </a:solidFill>
          <a:ln w="1270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ru-RU" altLang="ko-KR" sz="7200" dirty="0" smtClean="0">
                <a:solidFill>
                  <a:schemeClr val="bg1"/>
                </a:solidFill>
                <a:latin typeface="+mj-lt"/>
              </a:rPr>
              <a:t>СПАСИБО ЗА </a:t>
            </a:r>
          </a:p>
          <a:p>
            <a:pPr algn="ctr"/>
            <a:r>
              <a:rPr lang="ru-RU" altLang="ko-KR" sz="7200" dirty="0" smtClean="0">
                <a:solidFill>
                  <a:schemeClr val="bg1"/>
                </a:solidFill>
                <a:latin typeface="+mj-lt"/>
              </a:rPr>
              <a:t>ВНИМАНИЕ</a:t>
            </a:r>
            <a:r>
              <a:rPr lang="en-US" altLang="ko-KR" sz="7200" dirty="0" smtClean="0">
                <a:solidFill>
                  <a:schemeClr val="bg1"/>
                </a:solidFill>
                <a:latin typeface="+mj-lt"/>
              </a:rPr>
              <a:t>!</a:t>
            </a:r>
            <a:endParaRPr lang="ko-KR" altLang="en-US" sz="7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1444788"/>
            <a:ext cx="8656320" cy="396842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136" y="1444787"/>
            <a:ext cx="8765728" cy="396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764C65-4BFF-4BDB-AD73-826E952D2EDD}"/>
              </a:ext>
            </a:extLst>
          </p:cNvPr>
          <p:cNvSpPr/>
          <p:nvPr/>
        </p:nvSpPr>
        <p:spPr>
          <a:xfrm>
            <a:off x="4557370" y="2031304"/>
            <a:ext cx="3077258" cy="3773107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3792CD-C36D-481F-8859-BF1B72B9C2FA}"/>
              </a:ext>
            </a:extLst>
          </p:cNvPr>
          <p:cNvSpPr/>
          <p:nvPr/>
        </p:nvSpPr>
        <p:spPr>
          <a:xfrm>
            <a:off x="8154061" y="2031304"/>
            <a:ext cx="3077258" cy="3773107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EE1EAE-D474-4A05-A52F-9E29528DBE94}"/>
              </a:ext>
            </a:extLst>
          </p:cNvPr>
          <p:cNvSpPr/>
          <p:nvPr/>
        </p:nvSpPr>
        <p:spPr>
          <a:xfrm>
            <a:off x="960681" y="2031304"/>
            <a:ext cx="3077258" cy="3773107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922" y="2364554"/>
            <a:ext cx="2891536" cy="310660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266" y="3349623"/>
            <a:ext cx="2861466" cy="11364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432" y="3281131"/>
            <a:ext cx="2889756" cy="127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6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111635B-7F9E-414A-9BE3-3928AC70DBBA}"/>
              </a:ext>
            </a:extLst>
          </p:cNvPr>
          <p:cNvSpPr/>
          <p:nvPr/>
        </p:nvSpPr>
        <p:spPr>
          <a:xfrm>
            <a:off x="3005432" y="1997166"/>
            <a:ext cx="6181134" cy="4316548"/>
          </a:xfrm>
          <a:prstGeom prst="rect">
            <a:avLst/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사각형: 둥근 모서리 120">
            <a:extLst>
              <a:ext uri="{FF2B5EF4-FFF2-40B4-BE49-F238E27FC236}">
                <a16:creationId xmlns:a16="http://schemas.microsoft.com/office/drawing/2014/main" id="{0F216C89-0CEE-45FE-B1EE-45C742B7C69E}"/>
              </a:ext>
            </a:extLst>
          </p:cNvPr>
          <p:cNvSpPr/>
          <p:nvPr/>
        </p:nvSpPr>
        <p:spPr>
          <a:xfrm>
            <a:off x="3030581" y="352414"/>
            <a:ext cx="6130836" cy="134563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 anchorCtr="0"/>
          <a:lstStyle/>
          <a:p>
            <a:pPr algn="ctr"/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121" y="388507"/>
            <a:ext cx="2889756" cy="127345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160" y="2085703"/>
            <a:ext cx="412767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723900"/>
            <a:ext cx="54483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5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1846217" y="2029097"/>
            <a:ext cx="8142514" cy="2577737"/>
          </a:xfrm>
          <a:prstGeom prst="ellipse">
            <a:avLst/>
          </a:prstGeom>
          <a:solidFill>
            <a:srgbClr val="263FFF"/>
          </a:solidFill>
          <a:ln w="1270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69328" y="2429691"/>
            <a:ext cx="640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dirty="0" smtClean="0">
                <a:solidFill>
                  <a:schemeClr val="bg1"/>
                </a:solidFill>
              </a:rPr>
              <a:t>аэропорты</a:t>
            </a:r>
            <a:endParaRPr lang="ru-RU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31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908663" y="2307771"/>
            <a:ext cx="6069874" cy="2063931"/>
          </a:xfrm>
          <a:prstGeom prst="ellipse">
            <a:avLst/>
          </a:prstGeom>
          <a:solidFill>
            <a:srgbClr val="263FFF"/>
          </a:solidFill>
          <a:ln w="1270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96939" y="2438399"/>
            <a:ext cx="640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dirty="0" smtClean="0">
                <a:solidFill>
                  <a:schemeClr val="bg1"/>
                </a:solidFill>
              </a:rPr>
              <a:t>еретик</a:t>
            </a:r>
            <a:endParaRPr lang="ru-RU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34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812868" y="2203268"/>
            <a:ext cx="6226629" cy="2220686"/>
          </a:xfrm>
          <a:prstGeom prst="ellipse">
            <a:avLst/>
          </a:prstGeom>
          <a:solidFill>
            <a:srgbClr val="263FFF"/>
          </a:solidFill>
          <a:ln w="1270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96940" y="2351313"/>
            <a:ext cx="640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dirty="0" smtClean="0">
                <a:solidFill>
                  <a:schemeClr val="bg1"/>
                </a:solidFill>
              </a:rPr>
              <a:t>шарфы</a:t>
            </a:r>
            <a:endParaRPr lang="ru-RU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61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9932" y="1828799"/>
            <a:ext cx="11303726" cy="3100252"/>
          </a:xfrm>
          <a:prstGeom prst="ellipse">
            <a:avLst/>
          </a:prstGeom>
          <a:solidFill>
            <a:srgbClr val="263FFF"/>
          </a:solidFill>
          <a:ln w="1270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93671" y="2420982"/>
            <a:ext cx="9544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dirty="0" smtClean="0">
                <a:solidFill>
                  <a:schemeClr val="bg1"/>
                </a:solidFill>
              </a:rPr>
              <a:t>запломбировать</a:t>
            </a:r>
            <a:endParaRPr lang="ru-RU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61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- Poppins Light">
      <a:majorFont>
        <a:latin typeface="Poppins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63FFF"/>
        </a:solidFill>
        <a:ln w="12700" cap="rnd">
          <a:noFill/>
          <a:prstDash val="solid"/>
          <a:round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</a:spDef>
    <a:lnDef>
      <a:spPr>
        <a:ln w="12700">
          <a:solidFill>
            <a:srgbClr val="FF9999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3216</TotalTime>
  <Words>41</Words>
  <Application>Microsoft Office PowerPoint</Application>
  <PresentationFormat>Широкоэкранный</PresentationFormat>
  <Paragraphs>16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 Unicode MS</vt:lpstr>
      <vt:lpstr>Poppins</vt:lpstr>
      <vt:lpstr>Poppins Light</vt:lpstr>
      <vt:lpstr>Malgun Gothic</vt:lpstr>
      <vt:lpstr>Arial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Ксюша Харчук</cp:lastModifiedBy>
  <cp:revision>318</cp:revision>
  <dcterms:created xsi:type="dcterms:W3CDTF">2019-04-06T05:20:47Z</dcterms:created>
  <dcterms:modified xsi:type="dcterms:W3CDTF">2023-12-17T20:10:07Z</dcterms:modified>
</cp:coreProperties>
</file>